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6"/>
    <p:restoredTop sz="94673"/>
  </p:normalViewPr>
  <p:slideViewPr>
    <p:cSldViewPr snapToGrid="0" snapToObjects="1">
      <p:cViewPr varScale="1">
        <p:scale>
          <a:sx n="144" d="100"/>
          <a:sy n="144" d="100"/>
        </p:scale>
        <p:origin x="21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2D390-FB2A-D045-BAA9-D7926573C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90D2E-3264-484E-8341-E93D100747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7C303-392F-964E-B90B-01AAF2E86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71A25-AC19-5D4F-922E-8EE6AB91E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96170-B03A-7C4A-B9F9-EE91E66EB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21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CA960-C67A-734D-875C-4A93736D0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44870-8FAD-2445-9E30-BF77624FA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7CF7E-A4B0-A748-A388-796401EDF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AA925-B81D-B84B-898A-FA3713DC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4BA6C-0305-8442-B8A6-240B83ADA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605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67E90E-73F6-514C-A07B-4E4D4D958D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9D66E-B21E-8143-B520-547478DFD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8FC5B-1DD1-4943-A11B-5020B0851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15ED6-A56C-7546-AD08-19FCC8BE8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68526-C834-2944-90AA-D500E7CA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21DE-9E61-CC4E-9602-1B79852A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DB0CF-D47D-AA4C-820A-0FC52F909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C907E-8E9C-A74F-84AA-B335D95FA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FB597-CD5E-904D-885D-99FEEB5DC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D8BA1-D916-D540-9537-5C708B51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51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550A0-C750-444E-A026-E01CF6588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F982C-18F5-B04E-960F-8D6122F9F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9A18E-0F7A-F94E-A26D-6ABA35CE7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CA433-2D33-C547-8C38-7CCE44C4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02873-338C-8440-A28C-B04784CD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2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15822-A74F-D24A-8575-0FE7AC556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657B7-D42A-F94D-B82B-F47128DBD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E86D5-18D5-E14F-A03B-FCB8251500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74E9F-7969-3741-86DE-734CBDAD7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106E1-BEA2-7A49-86FE-D4D1BF4D6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BFF34-E42C-B140-8ADC-5339A307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47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F31EA-DC2E-1549-81B2-76E45BDB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20E40-50EE-B648-81AB-44842AC79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CFAE80-80E5-E944-B21C-5D0694ACC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040D6-BA38-9840-A0DE-BD48572CBF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1400E-D634-C949-923E-B797FD7FA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9858D1-5394-DF40-BCEC-967F2C82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4132AD-EB04-8440-9651-3275D4402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C3C62E-80D8-D54F-ACA4-BB52EE180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38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31470-2F0A-6C45-9490-3BAD55902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56086-1CAF-9949-BFB9-B54AF4251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D7E17-42F5-7942-8CA7-7AA41DD03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FCFDB-8692-1744-A86C-EA948378F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2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5D9C17-9895-2F4E-9B21-F1436787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D6A80C-9838-2D40-9752-0D9783709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BA45C-DDC0-7F48-81C2-DF3B6A01F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47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A02B3-20C5-E547-839C-17A94CDD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AD649-221E-5244-96B3-4D4781EE0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941410-6B60-E241-8AB4-D90D326D2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FC25D-99E1-0649-B887-6B45C0513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70A08-7503-C24B-AA8A-590C8528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182F5-60AB-7D47-AB3D-9CBF1003C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52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FD486-030C-594A-A922-A52D2B93E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205BFF-3205-3A46-BB89-9130C1F95C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A3E85-CBD0-9F4B-BBC3-4272BB4E6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B0A499-2231-6A4B-A4E1-D12BF4028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A323A-A60B-5443-92BC-D0146A0F4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2D75F-C318-4144-A870-416FCF9C6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47409E-2D84-F147-82FF-4DD2217E9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BB7FC-313B-3446-B3E8-097E35637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41983-F3B5-2E40-8D65-C3A5D3C02F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5/22/20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62DEC-782D-BC4B-9A12-23E6C6135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6BACE-B69B-F347-8E2B-A7B473DDD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9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5B714E-F500-6341-A689-1852497BD6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97"/>
          <a:stretch/>
        </p:blipFill>
        <p:spPr>
          <a:xfrm>
            <a:off x="1240346" y="404360"/>
            <a:ext cx="4019424" cy="64536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580FC7-31F6-F54F-B4DE-94F134DE1EE0}"/>
              </a:ext>
            </a:extLst>
          </p:cNvPr>
          <p:cNvSpPr txBox="1"/>
          <p:nvPr/>
        </p:nvSpPr>
        <p:spPr>
          <a:xfrm rot="16200000">
            <a:off x="369869" y="2958957"/>
            <a:ext cx="113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∆r (mm)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B52688-7FD8-2447-B6E3-99A4CB0862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97"/>
          <a:stretch/>
        </p:blipFill>
        <p:spPr>
          <a:xfrm>
            <a:off x="5013836" y="417250"/>
            <a:ext cx="3894241" cy="64536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564E06-F118-D642-AB12-85820C4A34B3}"/>
              </a:ext>
            </a:extLst>
          </p:cNvPr>
          <p:cNvSpPr txBox="1"/>
          <p:nvPr/>
        </p:nvSpPr>
        <p:spPr>
          <a:xfrm rot="16200000">
            <a:off x="3903888" y="2730562"/>
            <a:ext cx="1569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∆AGB (Mg)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857A31-5D15-3647-88A0-F73A686B550D}"/>
              </a:ext>
            </a:extLst>
          </p:cNvPr>
          <p:cNvSpPr txBox="1"/>
          <p:nvPr/>
        </p:nvSpPr>
        <p:spPr>
          <a:xfrm>
            <a:off x="9152878" y="547219"/>
            <a:ext cx="140583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legend</a:t>
            </a:r>
          </a:p>
          <a:p>
            <a:r>
              <a:rPr lang="en-US" dirty="0"/>
              <a:t>by</a:t>
            </a:r>
          </a:p>
          <a:p>
            <a:r>
              <a:rPr lang="en-US" dirty="0"/>
              <a:t>site </a:t>
            </a:r>
          </a:p>
          <a:p>
            <a:r>
              <a:rPr lang="en-US" dirty="0"/>
              <a:t>and </a:t>
            </a:r>
          </a:p>
          <a:p>
            <a:r>
              <a:rPr lang="en-US" dirty="0"/>
              <a:t>species</a:t>
            </a:r>
          </a:p>
          <a:p>
            <a:r>
              <a:rPr lang="en-US" dirty="0"/>
              <a:t>(hopefully</a:t>
            </a:r>
          </a:p>
          <a:p>
            <a:r>
              <a:rPr lang="en-US" dirty="0"/>
              <a:t>manageable)</a:t>
            </a:r>
          </a:p>
        </p:txBody>
      </p:sp>
    </p:spTree>
    <p:extLst>
      <p:ext uri="{BB962C8B-B14F-4D97-AF65-F5344CB8AC3E}">
        <p14:creationId xmlns:p14="http://schemas.microsoft.com/office/powerpoint/2010/main" val="997122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987FB1-4126-BE40-8669-4AC612D9E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1" y="578246"/>
            <a:ext cx="6087924" cy="60879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66963E-7B1F-F742-A30C-3B364BC64C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83"/>
          <a:stretch/>
        </p:blipFill>
        <p:spPr>
          <a:xfrm>
            <a:off x="6282803" y="212953"/>
            <a:ext cx="2531618" cy="34877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C32B5D-9E5D-BE40-84F1-D54469D46D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0861" y="3759100"/>
            <a:ext cx="2040076" cy="29425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3C428B-31CD-134C-81BC-1E5F60CD6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143" y="-3478"/>
            <a:ext cx="3248224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90DE534-2027-1C49-937B-011506920A8C}"/>
              </a:ext>
            </a:extLst>
          </p:cNvPr>
          <p:cNvSpPr/>
          <p:nvPr/>
        </p:nvSpPr>
        <p:spPr>
          <a:xfrm>
            <a:off x="6932325" y="2388092"/>
            <a:ext cx="122124" cy="25745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527CF9-9344-3B43-9725-3B602A114EF4}"/>
              </a:ext>
            </a:extLst>
          </p:cNvPr>
          <p:cNvSpPr txBox="1"/>
          <p:nvPr/>
        </p:nvSpPr>
        <p:spPr>
          <a:xfrm>
            <a:off x="328473" y="319596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FC9423-ADE7-3142-8055-577AE84D17E2}"/>
              </a:ext>
            </a:extLst>
          </p:cNvPr>
          <p:cNvSpPr txBox="1"/>
          <p:nvPr/>
        </p:nvSpPr>
        <p:spPr>
          <a:xfrm>
            <a:off x="6199121" y="185581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F1C908-A152-FD4B-9B94-D57221F8C6A4}"/>
              </a:ext>
            </a:extLst>
          </p:cNvPr>
          <p:cNvSpPr txBox="1"/>
          <p:nvPr/>
        </p:nvSpPr>
        <p:spPr>
          <a:xfrm>
            <a:off x="6347587" y="3728109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57D8C0-ADD1-2245-9C6E-3D46D08F43A5}"/>
              </a:ext>
            </a:extLst>
          </p:cNvPr>
          <p:cNvSpPr txBox="1"/>
          <p:nvPr/>
        </p:nvSpPr>
        <p:spPr>
          <a:xfrm>
            <a:off x="8766677" y="154590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1453016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31</Words>
  <Application>Microsoft Macintosh PowerPoint</Application>
  <PresentationFormat>Widescreen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5</cp:revision>
  <dcterms:created xsi:type="dcterms:W3CDTF">2020-05-22T14:33:34Z</dcterms:created>
  <dcterms:modified xsi:type="dcterms:W3CDTF">2020-05-22T14:52:34Z</dcterms:modified>
</cp:coreProperties>
</file>

<file path=docProps/thumbnail.jpeg>
</file>